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</p:sldMasterIdLst>
  <p:notesMasterIdLst>
    <p:notesMasterId r:id="rId15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aZ/7FLcizNtfiqOrUbc3xHPZb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9" d="100"/>
          <a:sy n="49" d="100"/>
        </p:scale>
        <p:origin x="72" y="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>
  <p:cSld name="Diapositivo de Títul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2428461" y="644593"/>
            <a:ext cx="9144000" cy="95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ubTitle" idx="1"/>
          </p:nvPr>
        </p:nvSpPr>
        <p:spPr>
          <a:xfrm>
            <a:off x="6095999" y="5091596"/>
            <a:ext cx="5476461" cy="44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2"/>
          </p:nvPr>
        </p:nvSpPr>
        <p:spPr>
          <a:xfrm>
            <a:off x="7225407" y="5775335"/>
            <a:ext cx="4347053" cy="44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3ABCD"/>
              </a:buClr>
              <a:buSzPts val="2200"/>
              <a:buNone/>
              <a:defRPr sz="2200" b="0">
                <a:solidFill>
                  <a:srgbClr val="B3ABC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3"/>
          </p:nvPr>
        </p:nvSpPr>
        <p:spPr>
          <a:xfrm>
            <a:off x="2793322" y="1631468"/>
            <a:ext cx="877913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Objeto">
  <p:cSld name="1_Título e Objet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5436296" y="312782"/>
            <a:ext cx="62504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D2741"/>
              </a:buClr>
              <a:buSzPts val="3200"/>
              <a:buNone/>
              <a:defRPr sz="3200" b="1">
                <a:solidFill>
                  <a:srgbClr val="2D27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NE DYSPLASIAS 2024">
  <p:cSld name="1_BONE DYSPLASIAS 2024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subTitle" idx="1"/>
          </p:nvPr>
        </p:nvSpPr>
        <p:spPr>
          <a:xfrm>
            <a:off x="6316435" y="813503"/>
            <a:ext cx="5476461" cy="44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1760395"/>
            <a:ext cx="10515600" cy="57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741"/>
              </a:buClr>
              <a:buSzPts val="3000"/>
              <a:buFont typeface="Arial"/>
              <a:buNone/>
              <a:defRPr sz="3000" b="1">
                <a:solidFill>
                  <a:srgbClr val="2D27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2"/>
          </p:nvPr>
        </p:nvSpPr>
        <p:spPr>
          <a:xfrm>
            <a:off x="838200" y="3276124"/>
            <a:ext cx="10515600" cy="294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3"/>
          </p:nvPr>
        </p:nvSpPr>
        <p:spPr>
          <a:xfrm>
            <a:off x="838200" y="2573011"/>
            <a:ext cx="7015292" cy="42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ABCD"/>
              </a:buClr>
              <a:buSzPts val="2200"/>
              <a:buNone/>
              <a:defRPr sz="2200" b="1">
                <a:solidFill>
                  <a:srgbClr val="B3ABC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>
  <p:cSld name="Título e Objet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513490" y="312782"/>
            <a:ext cx="1017329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D2741"/>
              </a:buClr>
              <a:buSzPts val="3200"/>
              <a:buNone/>
              <a:defRPr sz="3200" b="1">
                <a:solidFill>
                  <a:srgbClr val="2D27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NE DYSPLASIAS 2024">
  <p:cSld name="BONE DYSPLASIAS 2024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subTitle" idx="1"/>
          </p:nvPr>
        </p:nvSpPr>
        <p:spPr>
          <a:xfrm>
            <a:off x="6316435" y="813503"/>
            <a:ext cx="5476461" cy="44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838200" y="1760395"/>
            <a:ext cx="10515600" cy="57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741"/>
              </a:buClr>
              <a:buSzPts val="3000"/>
              <a:buFont typeface="Arial"/>
              <a:buNone/>
              <a:defRPr sz="3000" b="1">
                <a:solidFill>
                  <a:srgbClr val="2D27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2"/>
          </p:nvPr>
        </p:nvSpPr>
        <p:spPr>
          <a:xfrm>
            <a:off x="838200" y="3276124"/>
            <a:ext cx="10515600" cy="294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3"/>
          </p:nvPr>
        </p:nvSpPr>
        <p:spPr>
          <a:xfrm>
            <a:off x="838200" y="2573011"/>
            <a:ext cx="7015292" cy="42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ABCD"/>
              </a:buClr>
              <a:buSzPts val="2200"/>
              <a:buNone/>
              <a:defRPr sz="2200" b="1">
                <a:solidFill>
                  <a:srgbClr val="B3ABC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quema Personalizado">
  <p:cSld name="Esquema Personalizad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squema Personalizado">
  <p:cSld name="1_Esquema Personalizad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design gráfico, Gráficos, design&#10;&#10;Os conteúdos gerados por IA podem estar incorretos.">
            <a:extLst>
              <a:ext uri="{FF2B5EF4-FFF2-40B4-BE49-F238E27FC236}">
                <a16:creationId xmlns:a16="http://schemas.microsoft.com/office/drawing/2014/main" id="{5B31972E-0004-9087-EBF5-A08E34D719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21" y="0"/>
            <a:ext cx="12186358" cy="6858000"/>
          </a:xfrm>
          <a:prstGeom prst="rect">
            <a:avLst/>
          </a:prstGeom>
        </p:spPr>
      </p:pic>
      <p:sp>
        <p:nvSpPr>
          <p:cNvPr id="7" name="Google Shape;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design, design gráfico, Gráficos&#10;&#10;Os conteúdos gerados por IA podem estar incorretos.">
            <a:extLst>
              <a:ext uri="{FF2B5EF4-FFF2-40B4-BE49-F238E27FC236}">
                <a16:creationId xmlns:a16="http://schemas.microsoft.com/office/drawing/2014/main" id="{16A9F496-39A4-939A-3D76-EB98F8F08D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captura de ecrã, texto, design&#10;&#10;Os conteúdos gerados por IA podem estar incorretos.">
            <a:extLst>
              <a:ext uri="{FF2B5EF4-FFF2-40B4-BE49-F238E27FC236}">
                <a16:creationId xmlns:a16="http://schemas.microsoft.com/office/drawing/2014/main" id="{263E7470-4F3F-F5C9-A83E-F772ADAFB8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captura de ecrã, texto, branco, design&#10;&#10;Os conteúdos gerados por IA podem estar incorretos.">
            <a:extLst>
              <a:ext uri="{FF2B5EF4-FFF2-40B4-BE49-F238E27FC236}">
                <a16:creationId xmlns:a16="http://schemas.microsoft.com/office/drawing/2014/main" id="{6B0E95A9-71F8-02E8-A5D8-7E5E2ED9FA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21" y="0"/>
            <a:ext cx="12186358" cy="6858000"/>
          </a:xfrm>
          <a:prstGeom prst="rect">
            <a:avLst/>
          </a:prstGeom>
        </p:spPr>
      </p:pic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captura de ecrã, texto, design&#10;&#10;Os conteúdos gerados por IA podem estar incorretos.">
            <a:extLst>
              <a:ext uri="{FF2B5EF4-FFF2-40B4-BE49-F238E27FC236}">
                <a16:creationId xmlns:a16="http://schemas.microsoft.com/office/drawing/2014/main" id="{77AAA5BC-BA26-531D-D01C-CC02686C14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21" y="0"/>
            <a:ext cx="12186358" cy="6858000"/>
          </a:xfrm>
          <a:prstGeom prst="rect">
            <a:avLst/>
          </a:prstGeom>
        </p:spPr>
      </p:pic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design gráfico, Gráficos, design&#10;&#10;Os conteúdos gerados por IA podem estar incorretos.">
            <a:extLst>
              <a:ext uri="{FF2B5EF4-FFF2-40B4-BE49-F238E27FC236}">
                <a16:creationId xmlns:a16="http://schemas.microsoft.com/office/drawing/2014/main" id="{9E9A57D1-AB2A-4DD3-1C01-A418ACE519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60" name="Google Shape;6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Tipo de letra, Gráficos, logótipo&#10;&#10;Os conteúdos gerados por IA podem estar incorretos.">
            <a:extLst>
              <a:ext uri="{FF2B5EF4-FFF2-40B4-BE49-F238E27FC236}">
                <a16:creationId xmlns:a16="http://schemas.microsoft.com/office/drawing/2014/main" id="{48BB87CE-D1B6-3E64-53CF-DFBF3BA00A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67" name="Google Shape;6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8200" y="2141538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>
            <a:spLocks noGrp="1"/>
          </p:cNvSpPr>
          <p:nvPr>
            <p:ph type="ctrTitle"/>
          </p:nvPr>
        </p:nvSpPr>
        <p:spPr>
          <a:xfrm>
            <a:off x="2428875" y="644525"/>
            <a:ext cx="91440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 txBox="1">
            <a:spLocks noGrp="1"/>
          </p:cNvSpPr>
          <p:nvPr>
            <p:ph type="subTitle" idx="1"/>
          </p:nvPr>
        </p:nvSpPr>
        <p:spPr>
          <a:xfrm>
            <a:off x="6096000" y="5091112"/>
            <a:ext cx="5476875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 txBox="1">
            <a:spLocks noGrp="1"/>
          </p:cNvSpPr>
          <p:nvPr>
            <p:ph type="body" idx="2"/>
          </p:nvPr>
        </p:nvSpPr>
        <p:spPr>
          <a:xfrm>
            <a:off x="2303462" y="1787525"/>
            <a:ext cx="926941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SUBTÍTULO</a:t>
            </a:r>
            <a:endParaRPr/>
          </a:p>
        </p:txBody>
      </p:sp>
      <p:sp>
        <p:nvSpPr>
          <p:cNvPr id="83" name="Google Shape;83;p1"/>
          <p:cNvSpPr txBox="1">
            <a:spLocks noGrp="1"/>
          </p:cNvSpPr>
          <p:nvPr>
            <p:ph type="body" idx="2"/>
          </p:nvPr>
        </p:nvSpPr>
        <p:spPr>
          <a:xfrm>
            <a:off x="7224712" y="5775325"/>
            <a:ext cx="4348162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5435600" y="312737"/>
            <a:ext cx="62515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800"/>
              <a:buNone/>
            </a:pPr>
            <a:r>
              <a:rPr lang="en-US" sz="2800" b="0" i="0" u="none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TITULO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subTitle" idx="1"/>
          </p:nvPr>
        </p:nvSpPr>
        <p:spPr>
          <a:xfrm>
            <a:off x="6316662" y="812800"/>
            <a:ext cx="5476875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 txBox="1">
            <a:spLocks noGrp="1"/>
          </p:cNvSpPr>
          <p:nvPr>
            <p:ph type="title"/>
          </p:nvPr>
        </p:nvSpPr>
        <p:spPr>
          <a:xfrm>
            <a:off x="838200" y="1760537"/>
            <a:ext cx="105156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741"/>
              </a:buClr>
              <a:buSzPts val="3000"/>
              <a:buFont typeface="Arial"/>
              <a:buNone/>
            </a:pPr>
            <a:endParaRPr sz="3000" b="1">
              <a:solidFill>
                <a:srgbClr val="2D27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 txBox="1">
            <a:spLocks noGrp="1"/>
          </p:cNvSpPr>
          <p:nvPr>
            <p:ph type="body" idx="2"/>
          </p:nvPr>
        </p:nvSpPr>
        <p:spPr>
          <a:xfrm>
            <a:off x="838200" y="3276600"/>
            <a:ext cx="10515600" cy="294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 txBox="1">
            <a:spLocks noGrp="1"/>
          </p:cNvSpPr>
          <p:nvPr>
            <p:ph type="body" idx="2"/>
          </p:nvPr>
        </p:nvSpPr>
        <p:spPr>
          <a:xfrm>
            <a:off x="838200" y="2573337"/>
            <a:ext cx="7015162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</a:pPr>
            <a:endParaRPr sz="2000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1512887" y="312737"/>
            <a:ext cx="1017428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316662" y="812800"/>
            <a:ext cx="5476875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838200" y="1760537"/>
            <a:ext cx="105156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741"/>
              </a:buClr>
              <a:buSzPts val="3000"/>
              <a:buFont typeface="Arial"/>
              <a:buNone/>
            </a:pPr>
            <a:endParaRPr sz="3000" b="1">
              <a:solidFill>
                <a:srgbClr val="2D27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 txBox="1">
            <a:spLocks noGrp="1"/>
          </p:cNvSpPr>
          <p:nvPr>
            <p:ph type="body" idx="2"/>
          </p:nvPr>
        </p:nvSpPr>
        <p:spPr>
          <a:xfrm>
            <a:off x="838200" y="3276600"/>
            <a:ext cx="10515600" cy="294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2"/>
          </p:nvPr>
        </p:nvSpPr>
        <p:spPr>
          <a:xfrm>
            <a:off x="838200" y="2573337"/>
            <a:ext cx="7015162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</a:pPr>
            <a:endParaRPr sz="2000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Personalizado 2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o Office">
  <a:themeElements>
    <a:clrScheme name="Personalizado 2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ema do Office">
  <a:themeElements>
    <a:clrScheme name="Personalizado 2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o Office">
  <a:themeElements>
    <a:clrScheme name="Personalizado 2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o Office">
  <a:themeElements>
    <a:clrScheme name="Personalizado 2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o Office">
  <a:themeElements>
    <a:clrScheme name="Personalizado 2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do Office">
  <a:themeElements>
    <a:clrScheme name="Personalizado 2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Ecrã Panorâmico</PresentationFormat>
  <Paragraphs>2</Paragraphs>
  <Slides>7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</vt:i4>
      </vt:variant>
      <vt:variant>
        <vt:lpstr>Tema</vt:lpstr>
      </vt:variant>
      <vt:variant>
        <vt:i4>7</vt:i4>
      </vt:variant>
      <vt:variant>
        <vt:lpstr>Títulos dos diapositivos</vt:lpstr>
      </vt:variant>
      <vt:variant>
        <vt:i4>7</vt:i4>
      </vt:variant>
    </vt:vector>
  </HeadingPairs>
  <TitlesOfParts>
    <vt:vector size="15" baseType="lpstr">
      <vt:lpstr>Arial</vt:lpstr>
      <vt:lpstr>1_Tema do Office</vt:lpstr>
      <vt:lpstr>3_Tema do Office</vt:lpstr>
      <vt:lpstr>5_Tema do Office</vt:lpstr>
      <vt:lpstr>2_Tema do Office</vt:lpstr>
      <vt:lpstr>4_Tema do Office</vt:lpstr>
      <vt:lpstr>6_Tema do Office</vt:lpstr>
      <vt:lpstr>7_Tema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Marta Rodrigues</dc:creator>
  <cp:lastModifiedBy>Céu B</cp:lastModifiedBy>
  <cp:revision>1</cp:revision>
  <dcterms:created xsi:type="dcterms:W3CDTF">2024-03-03T16:02:44Z</dcterms:created>
  <dcterms:modified xsi:type="dcterms:W3CDTF">2026-03-02T09:57:32Z</dcterms:modified>
</cp:coreProperties>
</file>